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0024-95F6-46BA-947E-42F108940D9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1207B-FFF3-4413-B714-60A486ED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24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0024-95F6-46BA-947E-42F108940D9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1207B-FFF3-4413-B714-60A486ED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24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0024-95F6-46BA-947E-42F108940D9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1207B-FFF3-4413-B714-60A486ED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84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0024-95F6-46BA-947E-42F108940D9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1207B-FFF3-4413-B714-60A486ED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919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0024-95F6-46BA-947E-42F108940D9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1207B-FFF3-4413-B714-60A486ED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423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0024-95F6-46BA-947E-42F108940D9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1207B-FFF3-4413-B714-60A486ED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985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0024-95F6-46BA-947E-42F108940D9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1207B-FFF3-4413-B714-60A486ED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60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0024-95F6-46BA-947E-42F108940D9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1207B-FFF3-4413-B714-60A486ED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33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0024-95F6-46BA-947E-42F108940D9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1207B-FFF3-4413-B714-60A486ED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86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0024-95F6-46BA-947E-42F108940D9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1207B-FFF3-4413-B714-60A486ED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316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0024-95F6-46BA-947E-42F108940D9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1207B-FFF3-4413-B714-60A486ED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11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90024-95F6-46BA-947E-42F108940D9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1207B-FFF3-4413-B714-60A486ED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69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9809" y="1351128"/>
            <a:ext cx="105633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dirty="0" err="1" smtClean="0"/>
              <a:t>ponomus</a:t>
            </a:r>
            <a:endParaRPr lang="en-US" sz="19900" dirty="0"/>
          </a:p>
        </p:txBody>
      </p:sp>
    </p:spTree>
    <p:extLst>
      <p:ext uri="{BB962C8B-B14F-4D97-AF65-F5344CB8AC3E}">
        <p14:creationId xmlns:p14="http://schemas.microsoft.com/office/powerpoint/2010/main" val="243217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9809" y="1351128"/>
            <a:ext cx="105633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dirty="0" err="1" smtClean="0"/>
              <a:t>fnort</a:t>
            </a:r>
            <a:endParaRPr lang="en-US" sz="19900" dirty="0"/>
          </a:p>
        </p:txBody>
      </p:sp>
    </p:spTree>
    <p:extLst>
      <p:ext uri="{BB962C8B-B14F-4D97-AF65-F5344CB8AC3E}">
        <p14:creationId xmlns:p14="http://schemas.microsoft.com/office/powerpoint/2010/main" val="129339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9809" y="1351128"/>
            <a:ext cx="105633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dirty="0" err="1" smtClean="0"/>
              <a:t>clhievle</a:t>
            </a:r>
            <a:endParaRPr lang="en-US" sz="19900" dirty="0"/>
          </a:p>
        </p:txBody>
      </p:sp>
    </p:spTree>
    <p:extLst>
      <p:ext uri="{BB962C8B-B14F-4D97-AF65-F5344CB8AC3E}">
        <p14:creationId xmlns:p14="http://schemas.microsoft.com/office/powerpoint/2010/main" val="1660981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9809" y="1351128"/>
            <a:ext cx="105633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dirty="0" err="1" smtClean="0"/>
              <a:t>epnoigt</a:t>
            </a:r>
            <a:endParaRPr lang="en-US" sz="19900" dirty="0"/>
          </a:p>
        </p:txBody>
      </p:sp>
    </p:spTree>
    <p:extLst>
      <p:ext uri="{BB962C8B-B14F-4D97-AF65-F5344CB8AC3E}">
        <p14:creationId xmlns:p14="http://schemas.microsoft.com/office/powerpoint/2010/main" val="3537115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9809" y="1351128"/>
            <a:ext cx="105633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dirty="0" err="1" smtClean="0"/>
              <a:t>uoej</a:t>
            </a:r>
            <a:endParaRPr lang="en-US" sz="19900" dirty="0" smtClean="0"/>
          </a:p>
        </p:txBody>
      </p:sp>
    </p:spTree>
    <p:extLst>
      <p:ext uri="{BB962C8B-B14F-4D97-AF65-F5344CB8AC3E}">
        <p14:creationId xmlns:p14="http://schemas.microsoft.com/office/powerpoint/2010/main" val="1932648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9809" y="1351128"/>
            <a:ext cx="105633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dirty="0" err="1" smtClean="0"/>
              <a:t>veraeuc</a:t>
            </a:r>
            <a:endParaRPr lang="en-US" sz="19900" dirty="0" smtClean="0"/>
          </a:p>
        </p:txBody>
      </p:sp>
    </p:spTree>
    <p:extLst>
      <p:ext uri="{BB962C8B-B14F-4D97-AF65-F5344CB8AC3E}">
        <p14:creationId xmlns:p14="http://schemas.microsoft.com/office/powerpoint/2010/main" val="3375266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9809" y="1351128"/>
            <a:ext cx="105633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dirty="0" err="1" smtClean="0"/>
              <a:t>tdgoi</a:t>
            </a:r>
            <a:endParaRPr lang="en-US" sz="19900" dirty="0" smtClean="0"/>
          </a:p>
        </p:txBody>
      </p:sp>
    </p:spTree>
    <p:extLst>
      <p:ext uri="{BB962C8B-B14F-4D97-AF65-F5344CB8AC3E}">
        <p14:creationId xmlns:p14="http://schemas.microsoft.com/office/powerpoint/2010/main" val="236296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9809" y="1351128"/>
            <a:ext cx="105633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dirty="0" err="1" smtClean="0"/>
              <a:t>satemoc</a:t>
            </a:r>
            <a:endParaRPr lang="en-US" sz="19900" dirty="0" smtClean="0"/>
          </a:p>
        </p:txBody>
      </p:sp>
    </p:spTree>
    <p:extLst>
      <p:ext uri="{BB962C8B-B14F-4D97-AF65-F5344CB8AC3E}">
        <p14:creationId xmlns:p14="http://schemas.microsoft.com/office/powerpoint/2010/main" val="4116647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9809" y="1351128"/>
            <a:ext cx="105633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dirty="0" err="1" smtClean="0"/>
              <a:t>ngoeu</a:t>
            </a:r>
            <a:endParaRPr lang="en-US" sz="19900" dirty="0" smtClean="0"/>
          </a:p>
        </p:txBody>
      </p:sp>
    </p:spTree>
    <p:extLst>
      <p:ext uri="{BB962C8B-B14F-4D97-AF65-F5344CB8AC3E}">
        <p14:creationId xmlns:p14="http://schemas.microsoft.com/office/powerpoint/2010/main" val="123951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</Words>
  <Application>Microsoft Office PowerPoint</Application>
  <PresentationFormat>Widescreen</PresentationFormat>
  <Paragraphs>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2016-01-14T14:02:39Z</dcterms:created>
  <dcterms:modified xsi:type="dcterms:W3CDTF">2016-01-15T12:12:44Z</dcterms:modified>
</cp:coreProperties>
</file>